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170F9-2899-4303-993A-E0BE1458E6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" dirty="0"/>
              <a:t>PONGAMOS TODO A PUNTO.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35C29D-56ED-440A-B5D5-92F50B9F7E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DE LO CONTRARIO SOLDAR ALUMINIO SERÁ UNA PESADILLA. SIGAMOS PUNTO A PUNTO Y EN ORDEN ESTAS PAUTAS.</a:t>
            </a:r>
          </a:p>
          <a:p>
            <a:endParaRPr lang="es-ES" dirty="0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5ADCB64-19A5-4697-B45D-06B7BF1E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Y POR SUPUESTO:</a:t>
            </a:r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02C03EDE-CDFE-4D38-B1D2-A3BF3911A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10523"/>
              </p:ext>
            </p:extLst>
          </p:nvPr>
        </p:nvGraphicFramePr>
        <p:xfrm>
          <a:off x="2332138" y="2030121"/>
          <a:ext cx="7172589" cy="402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20755">
                  <a:extLst>
                    <a:ext uri="{9D8B030D-6E8A-4147-A177-3AD203B41FA5}">
                      <a16:colId xmlns:a16="http://schemas.microsoft.com/office/drawing/2014/main" val="3309049364"/>
                    </a:ext>
                  </a:extLst>
                </a:gridCol>
                <a:gridCol w="3751834">
                  <a:extLst>
                    <a:ext uri="{9D8B030D-6E8A-4147-A177-3AD203B41FA5}">
                      <a16:colId xmlns:a16="http://schemas.microsoft.com/office/drawing/2014/main" val="71670248"/>
                    </a:ext>
                  </a:extLst>
                </a:gridCol>
              </a:tblGrid>
              <a:tr h="828879">
                <a:tc>
                  <a:txBody>
                    <a:bodyPr/>
                    <a:lstStyle/>
                    <a:p>
                      <a:r>
                        <a:rPr lang="es-ES" i="1" dirty="0"/>
                        <a:t>SEGUIREMOS LAS INDICACIONES DE LAS FICHAS TECNICAS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EMPLEAREMOS LOS PARAMETROS REFLEJADOS EN LAS FICHAS TECNICAS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946573"/>
                  </a:ext>
                </a:extLst>
              </a:tr>
              <a:tr h="828879">
                <a:tc>
                  <a:txBody>
                    <a:bodyPr/>
                    <a:lstStyle/>
                    <a:p>
                      <a:r>
                        <a:rPr lang="es-ES" dirty="0"/>
                        <a:t>ASEGURAREMOS UNA BUENA TOMA DE MASA. NO SE DEBE CALENTAR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ASEGURAREMOS LA MASA COLOCADA SOBRE ALUMINIO.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997988"/>
                  </a:ext>
                </a:extLst>
              </a:tr>
              <a:tr h="828879">
                <a:tc>
                  <a:txBody>
                    <a:bodyPr/>
                    <a:lstStyle/>
                    <a:p>
                      <a:r>
                        <a:rPr lang="es-ES" dirty="0"/>
                        <a:t>EL EQUIPO DE SOLDEO ESTARÁ VERIFICADO - CALIBRADO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LA TOBERA NO PRESENTARA GOLPES NI DEFORMACIONES.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133031"/>
                  </a:ext>
                </a:extLst>
              </a:tr>
              <a:tr h="828879">
                <a:tc>
                  <a:txBody>
                    <a:bodyPr/>
                    <a:lstStyle/>
                    <a:p>
                      <a:r>
                        <a:rPr lang="es-ES" dirty="0"/>
                        <a:t>EL CAUDAL DE GAS SERA PRECISO. MUCHO GAS IMPLICA POROSIDAD Y GASTO.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EL SOFTWARE DEBERA SER EL APROPIADO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476836"/>
                  </a:ext>
                </a:extLst>
              </a:tr>
              <a:tr h="338507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193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06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F71DB-2BD8-4CB0-A4A4-6B045B27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EMPECEMOS POR EL FRENO DE BOBINA.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314EE1EC-5EF9-416C-8433-B0875BA08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428443"/>
              </p:ext>
            </p:extLst>
          </p:nvPr>
        </p:nvGraphicFramePr>
        <p:xfrm>
          <a:off x="4462943" y="5413401"/>
          <a:ext cx="765169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1692">
                  <a:extLst>
                    <a:ext uri="{9D8B030D-6E8A-4147-A177-3AD203B41FA5}">
                      <a16:colId xmlns:a16="http://schemas.microsoft.com/office/drawing/2014/main" val="3484670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ES UN METAL POCO PESADO. NO PRESENTA GRAN INERCIA AL GIRO. DEBE DE MANTENERSE UN APRIETE MINIMO DEL FRENO.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68588"/>
                  </a:ext>
                </a:extLst>
              </a:tr>
            </a:tbl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304E848-90EB-4677-8BB3-1DA1CF51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1"/>
            <a:ext cx="1960576" cy="801529"/>
          </a:xfrm>
          <a:prstGeom prst="rect">
            <a:avLst/>
          </a:prstGeom>
        </p:spPr>
      </p:pic>
      <p:pic>
        <p:nvPicPr>
          <p:cNvPr id="5" name="Imagen 4" descr="Debe presentarse giro sin resistencia&#10;&#10;&#10;&#10;">
            <a:extLst>
              <a:ext uri="{FF2B5EF4-FFF2-40B4-BE49-F238E27FC236}">
                <a16:creationId xmlns:a16="http://schemas.microsoft.com/office/drawing/2014/main" id="{949EC5B8-2817-4CB1-8CCC-5EB95A40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243" y="2325848"/>
            <a:ext cx="2941738" cy="2206304"/>
          </a:xfrm>
          <a:prstGeom prst="rect">
            <a:avLst/>
          </a:prstGeom>
        </p:spPr>
      </p:pic>
      <p:pic>
        <p:nvPicPr>
          <p:cNvPr id="7" name="Imagen 6" descr="Imagen que contiene interior, bicicleta, pequeño, tabla&#10;&#10;Descripción generada automáticamente">
            <a:extLst>
              <a:ext uri="{FF2B5EF4-FFF2-40B4-BE49-F238E27FC236}">
                <a16:creationId xmlns:a16="http://schemas.microsoft.com/office/drawing/2014/main" id="{87B213C9-8EBD-4619-A0CB-BC64BEC8D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134" y="2315781"/>
            <a:ext cx="3075963" cy="2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7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LA ENTRADA DEL HILO AL TREN DE ARRASTRE.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34808"/>
              </p:ext>
            </p:extLst>
          </p:nvPr>
        </p:nvGraphicFramePr>
        <p:xfrm>
          <a:off x="3911134" y="5350389"/>
          <a:ext cx="812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ES UN MATERIAL BLANDO. EVITAR ROZADURAS DE ENTRADA AL TREN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5" name="Imagen 4" descr="Imagen que contiene juguete, tabla, taza, lego&#10;&#10;Descripción generada automáticamente">
            <a:extLst>
              <a:ext uri="{FF2B5EF4-FFF2-40B4-BE49-F238E27FC236}">
                <a16:creationId xmlns:a16="http://schemas.microsoft.com/office/drawing/2014/main" id="{E7B69C18-741E-468F-9AF4-AD3F26E8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88" y="2033281"/>
            <a:ext cx="3721916" cy="27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6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El tren de arrastre.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240542"/>
              </p:ext>
            </p:extLst>
          </p:nvPr>
        </p:nvGraphicFramePr>
        <p:xfrm>
          <a:off x="3516851" y="5682641"/>
          <a:ext cx="85891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9137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PREFERIBLE DOS JUEGOS DE RODILLOS. DISPERSAMOS FUERZA.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5" name="Imagen 4" descr="Imagen que contiene interior, naranja, pequeño, tabla&#10;&#10;Descripción generada automáticamente">
            <a:extLst>
              <a:ext uri="{FF2B5EF4-FFF2-40B4-BE49-F238E27FC236}">
                <a16:creationId xmlns:a16="http://schemas.microsoft.com/office/drawing/2014/main" id="{75F32669-2217-41DC-B549-B8A20B56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88" y="2259228"/>
            <a:ext cx="4023919" cy="30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El tren de arrastre.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062821"/>
              </p:ext>
            </p:extLst>
          </p:nvPr>
        </p:nvGraphicFramePr>
        <p:xfrm>
          <a:off x="3516851" y="5682641"/>
          <a:ext cx="85891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9137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LOS RODILLOS NO DEBEN APLASTAR EL MATERIAL. APRIETE MINIMO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5" name="Imagen 4" descr="Imagen que contiene interior, moto, pequeño, tabla&#10;&#10;Descripción generada automáticamente">
            <a:extLst>
              <a:ext uri="{FF2B5EF4-FFF2-40B4-BE49-F238E27FC236}">
                <a16:creationId xmlns:a16="http://schemas.microsoft.com/office/drawing/2014/main" id="{75F0C352-B516-4610-A48D-5064B94A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88" y="2004969"/>
            <a:ext cx="4225255" cy="31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LOS RODILLOS.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057450"/>
              </p:ext>
            </p:extLst>
          </p:nvPr>
        </p:nvGraphicFramePr>
        <p:xfrm>
          <a:off x="3516851" y="5682641"/>
          <a:ext cx="85891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9137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DEBEN DE SER RANURADOS Y UTILIZAR LA RANURA DE SU DIAMETRO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6" name="Imagen 5" descr="Imagen que contiene interior, tabla, artículos, juguete&#10;&#10;Descripción generada automáticamente">
            <a:extLst>
              <a:ext uri="{FF2B5EF4-FFF2-40B4-BE49-F238E27FC236}">
                <a16:creationId xmlns:a16="http://schemas.microsoft.com/office/drawing/2014/main" id="{EBE35505-5978-4163-8222-D7A152F3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27" y="2288311"/>
            <a:ext cx="3621248" cy="2715936"/>
          </a:xfrm>
          <a:prstGeom prst="rect">
            <a:avLst/>
          </a:prstGeom>
        </p:spPr>
      </p:pic>
      <p:pic>
        <p:nvPicPr>
          <p:cNvPr id="9" name="Imagen 8" descr="Imagen que contiene interior, tabla, chocolate, cuchillo&#10;&#10;Descripción generada automáticamente">
            <a:extLst>
              <a:ext uri="{FF2B5EF4-FFF2-40B4-BE49-F238E27FC236}">
                <a16:creationId xmlns:a16="http://schemas.microsoft.com/office/drawing/2014/main" id="{46923E72-1232-4365-B13B-68A514D57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997" y="2348917"/>
            <a:ext cx="3540438" cy="26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22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LA SIRGA.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66567"/>
              </p:ext>
            </p:extLst>
          </p:nvPr>
        </p:nvGraphicFramePr>
        <p:xfrm>
          <a:off x="3516851" y="5682641"/>
          <a:ext cx="858913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9137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DE MINIMA FRICCION Y MAXIMA RESISTENCIA AL DESGASTE. AMPLITUD DE DIAMETRO INTERIOR. &gt; 3.2mm para HILO DE 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5" name="Imagen 4" descr="Imagen que contiene cable, agua, mujer, viejo&#10;&#10;Descripción generada automáticamente">
            <a:extLst>
              <a:ext uri="{FF2B5EF4-FFF2-40B4-BE49-F238E27FC236}">
                <a16:creationId xmlns:a16="http://schemas.microsoft.com/office/drawing/2014/main" id="{9C3F4D0A-5DA6-4942-932C-1FCB2F4B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576" y="2004382"/>
            <a:ext cx="3800583" cy="35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7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LA MANGUERA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682325"/>
              </p:ext>
            </p:extLst>
          </p:nvPr>
        </p:nvGraphicFramePr>
        <p:xfrm>
          <a:off x="3516851" y="5682641"/>
          <a:ext cx="858913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9137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EN CASO DE SUPERAR LOS 4 </a:t>
                      </a:r>
                      <a:r>
                        <a:rPr lang="es-ES" dirty="0" err="1"/>
                        <a:t>mt</a:t>
                      </a:r>
                      <a:r>
                        <a:rPr lang="es-ES" dirty="0"/>
                        <a:t>, SE RECOMIENDA EL PUSH-PULL. EVITAR CURVAS EN USO.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5" name="Imagen 4" descr="Imagen que contiene bicicleta, tabla, par, puesto&#10;&#10;Descripción generada automáticamente">
            <a:extLst>
              <a:ext uri="{FF2B5EF4-FFF2-40B4-BE49-F238E27FC236}">
                <a16:creationId xmlns:a16="http://schemas.microsoft.com/office/drawing/2014/main" id="{B34D4E72-998E-4096-BA1F-8CDD25659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872" y="1981592"/>
            <a:ext cx="3256479" cy="35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A2E4-3A71-4E13-875B-3EB6C81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LA punta de contacto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E190542-A0A0-4205-B899-9FB3EE6C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165"/>
              </p:ext>
            </p:extLst>
          </p:nvPr>
        </p:nvGraphicFramePr>
        <p:xfrm>
          <a:off x="3516851" y="5682641"/>
          <a:ext cx="85891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9137">
                  <a:extLst>
                    <a:ext uri="{9D8B030D-6E8A-4147-A177-3AD203B41FA5}">
                      <a16:colId xmlns:a16="http://schemas.microsoft.com/office/drawing/2014/main" val="270745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LAS DE ALUMINIO PRESENTAN MAYOR Ø QUE LAS DE ACERO.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33"/>
                  </a:ext>
                </a:extLst>
              </a:tr>
            </a:tbl>
          </a:graphicData>
        </a:graphic>
      </p:graphicFrame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E0965FF-025A-4F2D-B280-CBB55AEA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576" cy="8015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1D1AA2-168B-4D01-8123-822A3DA4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94" y="2046914"/>
            <a:ext cx="3505565" cy="32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385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{FAFF99A0-8A2D-4910-A763-3104069ECEB3}tf10001114</Template>
  <TotalTime>119</TotalTime>
  <Words>256</Words>
  <Application>Microsoft Office PowerPoint</Application>
  <PresentationFormat>Panorámica</PresentationFormat>
  <Paragraphs>27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Galería</vt:lpstr>
      <vt:lpstr>PONGAMOS TODO A PUNTO. </vt:lpstr>
      <vt:lpstr> EMPECEMOS POR EL FRENO DE BOBINA.</vt:lpstr>
      <vt:lpstr> LA ENTRADA DEL HILO AL TREN DE ARRASTRE.</vt:lpstr>
      <vt:lpstr> El tren de arrastre.</vt:lpstr>
      <vt:lpstr> El tren de arrastre.</vt:lpstr>
      <vt:lpstr> LOS RODILLOS.</vt:lpstr>
      <vt:lpstr> LA SIRGA.</vt:lpstr>
      <vt:lpstr> LA MANGUERA</vt:lpstr>
      <vt:lpstr> LA punta de contacto</vt:lpstr>
      <vt:lpstr> Y POR SUPUESTO: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PONGAMOS TODO A PUNTO. </dc:title>
  <dc:creator>Adrián Gastesi</dc:creator>
  <cp:lastModifiedBy>Adrián Gastesi</cp:lastModifiedBy>
  <cp:revision>14</cp:revision>
  <dcterms:created xsi:type="dcterms:W3CDTF">2021-07-26T11:26:17Z</dcterms:created>
  <dcterms:modified xsi:type="dcterms:W3CDTF">2021-09-28T08:48:01Z</dcterms:modified>
</cp:coreProperties>
</file>